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2CA8D3-01FE-4D00-941B-CA4B89DCF8A4}" v="1315" dt="2021-07-30T00:12:29.8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ousi, Erez S" userId="75b544ee-61bf-4165-b338-b1d87092fa6b" providerId="ADAL" clId="{9B2CA8D3-01FE-4D00-941B-CA4B89DCF8A4}"/>
    <pc:docChg chg="undo custSel addSld modSld">
      <pc:chgData name="Sarousi, Erez S" userId="75b544ee-61bf-4165-b338-b1d87092fa6b" providerId="ADAL" clId="{9B2CA8D3-01FE-4D00-941B-CA4B89DCF8A4}" dt="2021-07-30T00:10:20.775" v="1852" actId="478"/>
      <pc:docMkLst>
        <pc:docMk/>
      </pc:docMkLst>
      <pc:sldChg chg="modAnim">
        <pc:chgData name="Sarousi, Erez S" userId="75b544ee-61bf-4165-b338-b1d87092fa6b" providerId="ADAL" clId="{9B2CA8D3-01FE-4D00-941B-CA4B89DCF8A4}" dt="2021-07-27T03:33:07.479" v="1834"/>
        <pc:sldMkLst>
          <pc:docMk/>
          <pc:sldMk cId="271563404" sldId="256"/>
        </pc:sldMkLst>
      </pc:sldChg>
      <pc:sldChg chg="delSp modSp delAnim modAnim">
        <pc:chgData name="Sarousi, Erez S" userId="75b544ee-61bf-4165-b338-b1d87092fa6b" providerId="ADAL" clId="{9B2CA8D3-01FE-4D00-941B-CA4B89DCF8A4}" dt="2021-07-27T03:33:01.484" v="1833"/>
        <pc:sldMkLst>
          <pc:docMk/>
          <pc:sldMk cId="3237785066" sldId="257"/>
        </pc:sldMkLst>
        <pc:spChg chg="mod">
          <ac:chgData name="Sarousi, Erez S" userId="75b544ee-61bf-4165-b338-b1d87092fa6b" providerId="ADAL" clId="{9B2CA8D3-01FE-4D00-941B-CA4B89DCF8A4}" dt="2021-07-26T22:59:59.172" v="4" actId="14100"/>
          <ac:spMkLst>
            <pc:docMk/>
            <pc:sldMk cId="3237785066" sldId="257"/>
            <ac:spMk id="4" creationId="{73485A59-6CD2-4976-B701-A4E16C3E4860}"/>
          </ac:spMkLst>
        </pc:spChg>
        <pc:spChg chg="mod">
          <ac:chgData name="Sarousi, Erez S" userId="75b544ee-61bf-4165-b338-b1d87092fa6b" providerId="ADAL" clId="{9B2CA8D3-01FE-4D00-941B-CA4B89DCF8A4}" dt="2021-07-26T23:00:12.523" v="7" actId="1076"/>
          <ac:spMkLst>
            <pc:docMk/>
            <pc:sldMk cId="3237785066" sldId="257"/>
            <ac:spMk id="5" creationId="{2EB5F8D3-A725-4462-97D1-AA83B8338073}"/>
          </ac:spMkLst>
        </pc:spChg>
        <pc:spChg chg="mod">
          <ac:chgData name="Sarousi, Erez S" userId="75b544ee-61bf-4165-b338-b1d87092fa6b" providerId="ADAL" clId="{9B2CA8D3-01FE-4D00-941B-CA4B89DCF8A4}" dt="2021-07-26T23:00:12.523" v="7" actId="1076"/>
          <ac:spMkLst>
            <pc:docMk/>
            <pc:sldMk cId="3237785066" sldId="257"/>
            <ac:spMk id="6" creationId="{FCC7339A-2672-46CF-93C3-B1E4AE0896E2}"/>
          </ac:spMkLst>
        </pc:spChg>
        <pc:spChg chg="mod">
          <ac:chgData name="Sarousi, Erez S" userId="75b544ee-61bf-4165-b338-b1d87092fa6b" providerId="ADAL" clId="{9B2CA8D3-01FE-4D00-941B-CA4B89DCF8A4}" dt="2021-07-26T23:00:12.523" v="7" actId="1076"/>
          <ac:spMkLst>
            <pc:docMk/>
            <pc:sldMk cId="3237785066" sldId="257"/>
            <ac:spMk id="11" creationId="{AE3F92DF-098C-4AC2-A80F-4617D345F2BC}"/>
          </ac:spMkLst>
        </pc:spChg>
        <pc:spChg chg="mod">
          <ac:chgData name="Sarousi, Erez S" userId="75b544ee-61bf-4165-b338-b1d87092fa6b" providerId="ADAL" clId="{9B2CA8D3-01FE-4D00-941B-CA4B89DCF8A4}" dt="2021-07-26T23:00:12.523" v="7" actId="1076"/>
          <ac:spMkLst>
            <pc:docMk/>
            <pc:sldMk cId="3237785066" sldId="257"/>
            <ac:spMk id="13" creationId="{E186D650-729B-4119-98D1-966E8E0D4EB2}"/>
          </ac:spMkLst>
        </pc:spChg>
        <pc:picChg chg="mod">
          <ac:chgData name="Sarousi, Erez S" userId="75b544ee-61bf-4165-b338-b1d87092fa6b" providerId="ADAL" clId="{9B2CA8D3-01FE-4D00-941B-CA4B89DCF8A4}" dt="2021-07-26T23:00:12.523" v="7" actId="1076"/>
          <ac:picMkLst>
            <pc:docMk/>
            <pc:sldMk cId="3237785066" sldId="257"/>
            <ac:picMk id="8" creationId="{DFA8A37E-2322-4AD9-9B36-C5AE7E8500C8}"/>
          </ac:picMkLst>
        </pc:picChg>
        <pc:picChg chg="mod">
          <ac:chgData name="Sarousi, Erez S" userId="75b544ee-61bf-4165-b338-b1d87092fa6b" providerId="ADAL" clId="{9B2CA8D3-01FE-4D00-941B-CA4B89DCF8A4}" dt="2021-07-26T23:00:12.523" v="7" actId="1076"/>
          <ac:picMkLst>
            <pc:docMk/>
            <pc:sldMk cId="3237785066" sldId="257"/>
            <ac:picMk id="10" creationId="{6ABD1086-EE6F-4918-8E24-CFAF39B6DD01}"/>
          </ac:picMkLst>
        </pc:picChg>
        <pc:picChg chg="mod">
          <ac:chgData name="Sarousi, Erez S" userId="75b544ee-61bf-4165-b338-b1d87092fa6b" providerId="ADAL" clId="{9B2CA8D3-01FE-4D00-941B-CA4B89DCF8A4}" dt="2021-07-26T23:00:12.523" v="7" actId="1076"/>
          <ac:picMkLst>
            <pc:docMk/>
            <pc:sldMk cId="3237785066" sldId="257"/>
            <ac:picMk id="12" creationId="{DB5424BB-0924-418F-B701-FF906D8E3E60}"/>
          </ac:picMkLst>
        </pc:picChg>
        <pc:picChg chg="mod">
          <ac:chgData name="Sarousi, Erez S" userId="75b544ee-61bf-4165-b338-b1d87092fa6b" providerId="ADAL" clId="{9B2CA8D3-01FE-4D00-941B-CA4B89DCF8A4}" dt="2021-07-26T23:00:12.523" v="7" actId="1076"/>
          <ac:picMkLst>
            <pc:docMk/>
            <pc:sldMk cId="3237785066" sldId="257"/>
            <ac:picMk id="14" creationId="{3A299F92-C167-4827-828F-787296640390}"/>
          </ac:picMkLst>
        </pc:picChg>
        <pc:picChg chg="del">
          <ac:chgData name="Sarousi, Erez S" userId="75b544ee-61bf-4165-b338-b1d87092fa6b" providerId="ADAL" clId="{9B2CA8D3-01FE-4D00-941B-CA4B89DCF8A4}" dt="2021-07-26T22:45:56.927" v="0" actId="478"/>
          <ac:picMkLst>
            <pc:docMk/>
            <pc:sldMk cId="3237785066" sldId="257"/>
            <ac:picMk id="17" creationId="{FC43BE75-0E5E-4A87-8238-97DB81225C70}"/>
          </ac:picMkLst>
        </pc:picChg>
      </pc:sldChg>
      <pc:sldChg chg="addSp delSp modSp delAnim modAnim">
        <pc:chgData name="Sarousi, Erez S" userId="75b544ee-61bf-4165-b338-b1d87092fa6b" providerId="ADAL" clId="{9B2CA8D3-01FE-4D00-941B-CA4B89DCF8A4}" dt="2021-07-27T03:32:38.546" v="1830"/>
        <pc:sldMkLst>
          <pc:docMk/>
          <pc:sldMk cId="2104640087" sldId="258"/>
        </pc:sldMkLst>
        <pc:spChg chg="mod">
          <ac:chgData name="Sarousi, Erez S" userId="75b544ee-61bf-4165-b338-b1d87092fa6b" providerId="ADAL" clId="{9B2CA8D3-01FE-4D00-941B-CA4B89DCF8A4}" dt="2021-07-26T23:21:32.159" v="98" actId="1076"/>
          <ac:spMkLst>
            <pc:docMk/>
            <pc:sldMk cId="2104640087" sldId="258"/>
            <ac:spMk id="4" creationId="{18E289DD-A7D5-47AC-9260-A56A6074B493}"/>
          </ac:spMkLst>
        </pc:spChg>
        <pc:spChg chg="del">
          <ac:chgData name="Sarousi, Erez S" userId="75b544ee-61bf-4165-b338-b1d87092fa6b" providerId="ADAL" clId="{9B2CA8D3-01FE-4D00-941B-CA4B89DCF8A4}" dt="2021-07-26T23:01:56.179" v="9" actId="478"/>
          <ac:spMkLst>
            <pc:docMk/>
            <pc:sldMk cId="2104640087" sldId="258"/>
            <ac:spMk id="7" creationId="{524549AA-5C03-4935-87EF-1AB88BF4E364}"/>
          </ac:spMkLst>
        </pc:spChg>
        <pc:picChg chg="add mod">
          <ac:chgData name="Sarousi, Erez S" userId="75b544ee-61bf-4165-b338-b1d87092fa6b" providerId="ADAL" clId="{9B2CA8D3-01FE-4D00-941B-CA4B89DCF8A4}" dt="2021-07-26T23:21:01.403" v="96" actId="1076"/>
          <ac:picMkLst>
            <pc:docMk/>
            <pc:sldMk cId="2104640087" sldId="258"/>
            <ac:picMk id="2" creationId="{FA9F23E6-933B-4212-8662-283F533D2030}"/>
          </ac:picMkLst>
        </pc:picChg>
        <pc:picChg chg="del">
          <ac:chgData name="Sarousi, Erez S" userId="75b544ee-61bf-4165-b338-b1d87092fa6b" providerId="ADAL" clId="{9B2CA8D3-01FE-4D00-941B-CA4B89DCF8A4}" dt="2021-07-26T22:46:03.303" v="1" actId="478"/>
          <ac:picMkLst>
            <pc:docMk/>
            <pc:sldMk cId="2104640087" sldId="258"/>
            <ac:picMk id="6" creationId="{59BD3ACD-1DB7-4163-9EEB-F8F3E12F53B0}"/>
          </ac:picMkLst>
        </pc:picChg>
      </pc:sldChg>
      <pc:sldChg chg="modSp modAnim">
        <pc:chgData name="Sarousi, Erez S" userId="75b544ee-61bf-4165-b338-b1d87092fa6b" providerId="ADAL" clId="{9B2CA8D3-01FE-4D00-941B-CA4B89DCF8A4}" dt="2021-07-27T03:32:31.931" v="1829"/>
        <pc:sldMkLst>
          <pc:docMk/>
          <pc:sldMk cId="1834228914" sldId="259"/>
        </pc:sldMkLst>
        <pc:spChg chg="mod">
          <ac:chgData name="Sarousi, Erez S" userId="75b544ee-61bf-4165-b338-b1d87092fa6b" providerId="ADAL" clId="{9B2CA8D3-01FE-4D00-941B-CA4B89DCF8A4}" dt="2021-07-27T02:09:16.207" v="520" actId="122"/>
          <ac:spMkLst>
            <pc:docMk/>
            <pc:sldMk cId="1834228914" sldId="259"/>
            <ac:spMk id="7" creationId="{D80F5DCE-9D9E-46F8-A4A4-E4F11DC876A6}"/>
          </ac:spMkLst>
        </pc:spChg>
      </pc:sldChg>
      <pc:sldChg chg="modSp modAnim">
        <pc:chgData name="Sarousi, Erez S" userId="75b544ee-61bf-4165-b338-b1d87092fa6b" providerId="ADAL" clId="{9B2CA8D3-01FE-4D00-941B-CA4B89DCF8A4}" dt="2021-07-27T03:32:25.232" v="1828"/>
        <pc:sldMkLst>
          <pc:docMk/>
          <pc:sldMk cId="1826741576" sldId="260"/>
        </pc:sldMkLst>
        <pc:spChg chg="mod">
          <ac:chgData name="Sarousi, Erez S" userId="75b544ee-61bf-4165-b338-b1d87092fa6b" providerId="ADAL" clId="{9B2CA8D3-01FE-4D00-941B-CA4B89DCF8A4}" dt="2021-07-27T02:09:25.351" v="522" actId="122"/>
          <ac:spMkLst>
            <pc:docMk/>
            <pc:sldMk cId="1826741576" sldId="260"/>
            <ac:spMk id="8" creationId="{6BEB67C4-2845-446F-B2EA-8BCFF46037C4}"/>
          </ac:spMkLst>
        </pc:spChg>
        <pc:spChg chg="mod">
          <ac:chgData name="Sarousi, Erez S" userId="75b544ee-61bf-4165-b338-b1d87092fa6b" providerId="ADAL" clId="{9B2CA8D3-01FE-4D00-941B-CA4B89DCF8A4}" dt="2021-07-27T02:09:22.529" v="521" actId="122"/>
          <ac:spMkLst>
            <pc:docMk/>
            <pc:sldMk cId="1826741576" sldId="260"/>
            <ac:spMk id="9" creationId="{E03AD3D7-8841-4FFA-BB81-0AE14FA2FDC4}"/>
          </ac:spMkLst>
        </pc:spChg>
      </pc:sldChg>
      <pc:sldChg chg="addSp delSp modSp add modAnim">
        <pc:chgData name="Sarousi, Erez S" userId="75b544ee-61bf-4165-b338-b1d87092fa6b" providerId="ADAL" clId="{9B2CA8D3-01FE-4D00-941B-CA4B89DCF8A4}" dt="2021-07-27T03:32:14.425" v="1827"/>
        <pc:sldMkLst>
          <pc:docMk/>
          <pc:sldMk cId="2826047844" sldId="261"/>
        </pc:sldMkLst>
        <pc:spChg chg="del">
          <ac:chgData name="Sarousi, Erez S" userId="75b544ee-61bf-4165-b338-b1d87092fa6b" providerId="ADAL" clId="{9B2CA8D3-01FE-4D00-941B-CA4B89DCF8A4}" dt="2021-07-27T00:56:27.831" v="99" actId="478"/>
          <ac:spMkLst>
            <pc:docMk/>
            <pc:sldMk cId="2826047844" sldId="261"/>
            <ac:spMk id="2" creationId="{BFEE0A82-D4B9-494E-9CBE-C8296D071784}"/>
          </ac:spMkLst>
        </pc:spChg>
        <pc:spChg chg="del">
          <ac:chgData name="Sarousi, Erez S" userId="75b544ee-61bf-4165-b338-b1d87092fa6b" providerId="ADAL" clId="{9B2CA8D3-01FE-4D00-941B-CA4B89DCF8A4}" dt="2021-07-27T00:56:27.831" v="99" actId="478"/>
          <ac:spMkLst>
            <pc:docMk/>
            <pc:sldMk cId="2826047844" sldId="261"/>
            <ac:spMk id="3" creationId="{C022D1F1-C746-4F2F-A155-AF30CEE14C7B}"/>
          </ac:spMkLst>
        </pc:spChg>
        <pc:spChg chg="add mod">
          <ac:chgData name="Sarousi, Erez S" userId="75b544ee-61bf-4165-b338-b1d87092fa6b" providerId="ADAL" clId="{9B2CA8D3-01FE-4D00-941B-CA4B89DCF8A4}" dt="2021-07-27T01:02:32.535" v="303" actId="1076"/>
          <ac:spMkLst>
            <pc:docMk/>
            <pc:sldMk cId="2826047844" sldId="261"/>
            <ac:spMk id="4" creationId="{44B3F5F9-DFBC-44C6-89F8-1AA963FC51DD}"/>
          </ac:spMkLst>
        </pc:spChg>
        <pc:spChg chg="add mod">
          <ac:chgData name="Sarousi, Erez S" userId="75b544ee-61bf-4165-b338-b1d87092fa6b" providerId="ADAL" clId="{9B2CA8D3-01FE-4D00-941B-CA4B89DCF8A4}" dt="2021-07-27T02:09:34.208" v="523" actId="122"/>
          <ac:spMkLst>
            <pc:docMk/>
            <pc:sldMk cId="2826047844" sldId="261"/>
            <ac:spMk id="5" creationId="{456C4CF7-DE6E-4E95-BB82-EFF97724B7EB}"/>
          </ac:spMkLst>
        </pc:spChg>
        <pc:picChg chg="add del">
          <ac:chgData name="Sarousi, Erez S" userId="75b544ee-61bf-4165-b338-b1d87092fa6b" providerId="ADAL" clId="{9B2CA8D3-01FE-4D00-941B-CA4B89DCF8A4}" dt="2021-07-27T01:01:22.007" v="296" actId="478"/>
          <ac:picMkLst>
            <pc:docMk/>
            <pc:sldMk cId="2826047844" sldId="261"/>
            <ac:picMk id="6" creationId="{BC4D86F8-39D5-47D8-A23E-15F584FFAE76}"/>
          </ac:picMkLst>
        </pc:picChg>
        <pc:picChg chg="add mod">
          <ac:chgData name="Sarousi, Erez S" userId="75b544ee-61bf-4165-b338-b1d87092fa6b" providerId="ADAL" clId="{9B2CA8D3-01FE-4D00-941B-CA4B89DCF8A4}" dt="2021-07-27T01:02:10.390" v="301" actId="1076"/>
          <ac:picMkLst>
            <pc:docMk/>
            <pc:sldMk cId="2826047844" sldId="261"/>
            <ac:picMk id="8" creationId="{6E9D443E-CCF5-4F5A-8C3F-F91001090316}"/>
          </ac:picMkLst>
        </pc:picChg>
      </pc:sldChg>
      <pc:sldChg chg="addSp delSp modSp add delAnim modAnim">
        <pc:chgData name="Sarousi, Erez S" userId="75b544ee-61bf-4165-b338-b1d87092fa6b" providerId="ADAL" clId="{9B2CA8D3-01FE-4D00-941B-CA4B89DCF8A4}" dt="2021-07-30T00:10:20.775" v="1852" actId="478"/>
        <pc:sldMkLst>
          <pc:docMk/>
          <pc:sldMk cId="2952067563" sldId="262"/>
        </pc:sldMkLst>
        <pc:spChg chg="del">
          <ac:chgData name="Sarousi, Erez S" userId="75b544ee-61bf-4165-b338-b1d87092fa6b" providerId="ADAL" clId="{9B2CA8D3-01FE-4D00-941B-CA4B89DCF8A4}" dt="2021-07-27T02:01:31.765" v="470" actId="478"/>
          <ac:spMkLst>
            <pc:docMk/>
            <pc:sldMk cId="2952067563" sldId="262"/>
            <ac:spMk id="2" creationId="{05BC9A21-3067-46E1-A4B5-4283637D7860}"/>
          </ac:spMkLst>
        </pc:spChg>
        <pc:spChg chg="del">
          <ac:chgData name="Sarousi, Erez S" userId="75b544ee-61bf-4165-b338-b1d87092fa6b" providerId="ADAL" clId="{9B2CA8D3-01FE-4D00-941B-CA4B89DCF8A4}" dt="2021-07-27T02:01:31.765" v="470" actId="478"/>
          <ac:spMkLst>
            <pc:docMk/>
            <pc:sldMk cId="2952067563" sldId="262"/>
            <ac:spMk id="3" creationId="{E5195AC9-2D4E-4A6D-A0A5-6067AAD7877D}"/>
          </ac:spMkLst>
        </pc:spChg>
        <pc:spChg chg="add mod">
          <ac:chgData name="Sarousi, Erez S" userId="75b544ee-61bf-4165-b338-b1d87092fa6b" providerId="ADAL" clId="{9B2CA8D3-01FE-4D00-941B-CA4B89DCF8A4}" dt="2021-07-27T02:06:02.926" v="519" actId="1076"/>
          <ac:spMkLst>
            <pc:docMk/>
            <pc:sldMk cId="2952067563" sldId="262"/>
            <ac:spMk id="6" creationId="{983DBD6A-E37F-404B-925F-A7D79B5B687F}"/>
          </ac:spMkLst>
        </pc:spChg>
        <pc:spChg chg="add mod">
          <ac:chgData name="Sarousi, Erez S" userId="75b544ee-61bf-4165-b338-b1d87092fa6b" providerId="ADAL" clId="{9B2CA8D3-01FE-4D00-941B-CA4B89DCF8A4}" dt="2021-07-27T03:51:22.215" v="1850" actId="20577"/>
          <ac:spMkLst>
            <pc:docMk/>
            <pc:sldMk cId="2952067563" sldId="262"/>
            <ac:spMk id="7" creationId="{A3E45C88-2C2B-47D9-B829-2D447695A001}"/>
          </ac:spMkLst>
        </pc:spChg>
        <pc:picChg chg="add del">
          <ac:chgData name="Sarousi, Erez S" userId="75b544ee-61bf-4165-b338-b1d87092fa6b" providerId="ADAL" clId="{9B2CA8D3-01FE-4D00-941B-CA4B89DCF8A4}" dt="2021-07-27T02:01:27.717" v="469"/>
          <ac:picMkLst>
            <pc:docMk/>
            <pc:sldMk cId="2952067563" sldId="262"/>
            <ac:picMk id="4" creationId="{B1923F9C-C701-4973-82D3-F82A1DAEC884}"/>
          </ac:picMkLst>
        </pc:picChg>
        <pc:picChg chg="add mod">
          <ac:chgData name="Sarousi, Erez S" userId="75b544ee-61bf-4165-b338-b1d87092fa6b" providerId="ADAL" clId="{9B2CA8D3-01FE-4D00-941B-CA4B89DCF8A4}" dt="2021-07-27T02:01:42.721" v="474" actId="1076"/>
          <ac:picMkLst>
            <pc:docMk/>
            <pc:sldMk cId="2952067563" sldId="262"/>
            <ac:picMk id="5" creationId="{38F99E02-E2B2-4397-BA99-7B61F8CF1693}"/>
          </ac:picMkLst>
        </pc:picChg>
        <pc:picChg chg="del">
          <ac:chgData name="Sarousi, Erez S" userId="75b544ee-61bf-4165-b338-b1d87092fa6b" providerId="ADAL" clId="{9B2CA8D3-01FE-4D00-941B-CA4B89DCF8A4}" dt="2021-07-27T03:50:19.440" v="1837" actId="478"/>
          <ac:picMkLst>
            <pc:docMk/>
            <pc:sldMk cId="2952067563" sldId="262"/>
            <ac:picMk id="8" creationId="{5454CD01-0358-4E0D-A31F-51DEBB9E2F16}"/>
          </ac:picMkLst>
        </pc:picChg>
        <pc:picChg chg="del">
          <ac:chgData name="Sarousi, Erez S" userId="75b544ee-61bf-4165-b338-b1d87092fa6b" providerId="ADAL" clId="{9B2CA8D3-01FE-4D00-941B-CA4B89DCF8A4}" dt="2021-07-30T00:10:20.775" v="1852" actId="478"/>
          <ac:picMkLst>
            <pc:docMk/>
            <pc:sldMk cId="2952067563" sldId="262"/>
            <ac:picMk id="9" creationId="{F8C4389F-B924-4461-817A-AF6350FDC227}"/>
          </ac:picMkLst>
        </pc:picChg>
      </pc:sldChg>
      <pc:sldChg chg="addSp delSp modSp add delAnim modAnim">
        <pc:chgData name="Sarousi, Erez S" userId="75b544ee-61bf-4165-b338-b1d87092fa6b" providerId="ADAL" clId="{9B2CA8D3-01FE-4D00-941B-CA4B89DCF8A4}" dt="2021-07-27T03:32:03.702" v="1825"/>
        <pc:sldMkLst>
          <pc:docMk/>
          <pc:sldMk cId="2543908678" sldId="263"/>
        </pc:sldMkLst>
        <pc:spChg chg="del">
          <ac:chgData name="Sarousi, Erez S" userId="75b544ee-61bf-4165-b338-b1d87092fa6b" providerId="ADAL" clId="{9B2CA8D3-01FE-4D00-941B-CA4B89DCF8A4}" dt="2021-07-27T02:14:16.621" v="778" actId="478"/>
          <ac:spMkLst>
            <pc:docMk/>
            <pc:sldMk cId="2543908678" sldId="263"/>
            <ac:spMk id="2" creationId="{C56BA0EE-B99D-4FF4-8D93-4123F4C61125}"/>
          </ac:spMkLst>
        </pc:spChg>
        <pc:spChg chg="del">
          <ac:chgData name="Sarousi, Erez S" userId="75b544ee-61bf-4165-b338-b1d87092fa6b" providerId="ADAL" clId="{9B2CA8D3-01FE-4D00-941B-CA4B89DCF8A4}" dt="2021-07-27T02:14:16.621" v="778" actId="478"/>
          <ac:spMkLst>
            <pc:docMk/>
            <pc:sldMk cId="2543908678" sldId="263"/>
            <ac:spMk id="3" creationId="{4B787475-FA67-48CF-BA22-A885A014C3CB}"/>
          </ac:spMkLst>
        </pc:spChg>
        <pc:spChg chg="add mod">
          <ac:chgData name="Sarousi, Erez S" userId="75b544ee-61bf-4165-b338-b1d87092fa6b" providerId="ADAL" clId="{9B2CA8D3-01FE-4D00-941B-CA4B89DCF8A4}" dt="2021-07-27T03:23:09.219" v="1820" actId="1076"/>
          <ac:spMkLst>
            <pc:docMk/>
            <pc:sldMk cId="2543908678" sldId="263"/>
            <ac:spMk id="4" creationId="{B820F858-1ACB-495F-8845-428963A02C59}"/>
          </ac:spMkLst>
        </pc:spChg>
        <pc:spChg chg="add mod">
          <ac:chgData name="Sarousi, Erez S" userId="75b544ee-61bf-4165-b338-b1d87092fa6b" providerId="ADAL" clId="{9B2CA8D3-01FE-4D00-941B-CA4B89DCF8A4}" dt="2021-07-27T03:23:13.723" v="1821" actId="14100"/>
          <ac:spMkLst>
            <pc:docMk/>
            <pc:sldMk cId="2543908678" sldId="263"/>
            <ac:spMk id="5" creationId="{9ACE4D6E-BFBC-4381-8CEA-4376157FEAC8}"/>
          </ac:spMkLst>
        </pc:spChg>
        <pc:picChg chg="add del mod">
          <ac:chgData name="Sarousi, Erez S" userId="75b544ee-61bf-4165-b338-b1d87092fa6b" providerId="ADAL" clId="{9B2CA8D3-01FE-4D00-941B-CA4B89DCF8A4}" dt="2021-07-27T03:22:38.824" v="1813" actId="478"/>
          <ac:picMkLst>
            <pc:docMk/>
            <pc:sldMk cId="2543908678" sldId="263"/>
            <ac:picMk id="6" creationId="{BB795683-EDB3-40EB-9409-8AD8AC20F4A6}"/>
          </ac:picMkLst>
        </pc:picChg>
        <pc:picChg chg="add mod">
          <ac:chgData name="Sarousi, Erez S" userId="75b544ee-61bf-4165-b338-b1d87092fa6b" providerId="ADAL" clId="{9B2CA8D3-01FE-4D00-941B-CA4B89DCF8A4}" dt="2021-07-27T03:22:56.745" v="1817" actId="14100"/>
          <ac:picMkLst>
            <pc:docMk/>
            <pc:sldMk cId="2543908678" sldId="263"/>
            <ac:picMk id="7" creationId="{18C66317-D17E-425C-9B65-130CF3B1336F}"/>
          </ac:picMkLst>
        </pc:picChg>
      </pc:sldChg>
      <pc:sldChg chg="addSp delSp modSp add modAnim">
        <pc:chgData name="Sarousi, Erez S" userId="75b544ee-61bf-4165-b338-b1d87092fa6b" providerId="ADAL" clId="{9B2CA8D3-01FE-4D00-941B-CA4B89DCF8A4}" dt="2021-07-27T03:31:51.842" v="1823"/>
        <pc:sldMkLst>
          <pc:docMk/>
          <pc:sldMk cId="3871825617" sldId="264"/>
        </pc:sldMkLst>
        <pc:spChg chg="del">
          <ac:chgData name="Sarousi, Erez S" userId="75b544ee-61bf-4165-b338-b1d87092fa6b" providerId="ADAL" clId="{9B2CA8D3-01FE-4D00-941B-CA4B89DCF8A4}" dt="2021-07-27T02:24:15.090" v="1020" actId="478"/>
          <ac:spMkLst>
            <pc:docMk/>
            <pc:sldMk cId="3871825617" sldId="264"/>
            <ac:spMk id="2" creationId="{346F4D48-C612-4B1A-91D3-B202E5B57839}"/>
          </ac:spMkLst>
        </pc:spChg>
        <pc:spChg chg="del">
          <ac:chgData name="Sarousi, Erez S" userId="75b544ee-61bf-4165-b338-b1d87092fa6b" providerId="ADAL" clId="{9B2CA8D3-01FE-4D00-941B-CA4B89DCF8A4}" dt="2021-07-27T02:24:17.369" v="1021" actId="478"/>
          <ac:spMkLst>
            <pc:docMk/>
            <pc:sldMk cId="3871825617" sldId="264"/>
            <ac:spMk id="3" creationId="{C53979FC-85CB-409D-8153-70736587B492}"/>
          </ac:spMkLst>
        </pc:spChg>
        <pc:spChg chg="add mod">
          <ac:chgData name="Sarousi, Erez S" userId="75b544ee-61bf-4165-b338-b1d87092fa6b" providerId="ADAL" clId="{9B2CA8D3-01FE-4D00-941B-CA4B89DCF8A4}" dt="2021-07-27T02:27:57.253" v="1299" actId="1076"/>
          <ac:spMkLst>
            <pc:docMk/>
            <pc:sldMk cId="3871825617" sldId="264"/>
            <ac:spMk id="5" creationId="{8475CFEE-2620-4F37-86E1-2796CBC80CFA}"/>
          </ac:spMkLst>
        </pc:spChg>
        <pc:spChg chg="add mod">
          <ac:chgData name="Sarousi, Erez S" userId="75b544ee-61bf-4165-b338-b1d87092fa6b" providerId="ADAL" clId="{9B2CA8D3-01FE-4D00-941B-CA4B89DCF8A4}" dt="2021-07-27T02:28:00.841" v="1300" actId="1076"/>
          <ac:spMkLst>
            <pc:docMk/>
            <pc:sldMk cId="3871825617" sldId="264"/>
            <ac:spMk id="6" creationId="{3E812E4D-9A4D-4583-A43A-5C771EFE8C27}"/>
          </ac:spMkLst>
        </pc:spChg>
        <pc:picChg chg="add mod">
          <ac:chgData name="Sarousi, Erez S" userId="75b544ee-61bf-4165-b338-b1d87092fa6b" providerId="ADAL" clId="{9B2CA8D3-01FE-4D00-941B-CA4B89DCF8A4}" dt="2021-07-27T02:25:02.474" v="1026" actId="1076"/>
          <ac:picMkLst>
            <pc:docMk/>
            <pc:sldMk cId="3871825617" sldId="264"/>
            <ac:picMk id="4" creationId="{BF1EA8E1-8255-49B5-8C67-B77FBB2EDF7D}"/>
          </ac:picMkLst>
        </pc:picChg>
      </pc:sldChg>
      <pc:sldChg chg="addSp delSp modSp add modAnim">
        <pc:chgData name="Sarousi, Erez S" userId="75b544ee-61bf-4165-b338-b1d87092fa6b" providerId="ADAL" clId="{9B2CA8D3-01FE-4D00-941B-CA4B89DCF8A4}" dt="2021-07-27T03:40:24.103" v="1836"/>
        <pc:sldMkLst>
          <pc:docMk/>
          <pc:sldMk cId="1570876290" sldId="265"/>
        </pc:sldMkLst>
        <pc:spChg chg="del">
          <ac:chgData name="Sarousi, Erez S" userId="75b544ee-61bf-4165-b338-b1d87092fa6b" providerId="ADAL" clId="{9B2CA8D3-01FE-4D00-941B-CA4B89DCF8A4}" dt="2021-07-27T02:29:00.346" v="1302" actId="478"/>
          <ac:spMkLst>
            <pc:docMk/>
            <pc:sldMk cId="1570876290" sldId="265"/>
            <ac:spMk id="2" creationId="{58CD6F29-C03B-4DD1-8C93-570E8B9681D2}"/>
          </ac:spMkLst>
        </pc:spChg>
        <pc:spChg chg="del">
          <ac:chgData name="Sarousi, Erez S" userId="75b544ee-61bf-4165-b338-b1d87092fa6b" providerId="ADAL" clId="{9B2CA8D3-01FE-4D00-941B-CA4B89DCF8A4}" dt="2021-07-27T02:29:01.186" v="1303" actId="478"/>
          <ac:spMkLst>
            <pc:docMk/>
            <pc:sldMk cId="1570876290" sldId="265"/>
            <ac:spMk id="3" creationId="{0BBA5F98-E09B-4C39-B7AF-6FC5506E918D}"/>
          </ac:spMkLst>
        </pc:spChg>
        <pc:spChg chg="add mod">
          <ac:chgData name="Sarousi, Erez S" userId="75b544ee-61bf-4165-b338-b1d87092fa6b" providerId="ADAL" clId="{9B2CA8D3-01FE-4D00-941B-CA4B89DCF8A4}" dt="2021-07-27T02:38:53.462" v="1779" actId="1076"/>
          <ac:spMkLst>
            <pc:docMk/>
            <pc:sldMk cId="1570876290" sldId="265"/>
            <ac:spMk id="4" creationId="{C37DF173-DD51-4135-A603-E8869AD459B9}"/>
          </ac:spMkLst>
        </pc:spChg>
        <pc:spChg chg="add mod">
          <ac:chgData name="Sarousi, Erez S" userId="75b544ee-61bf-4165-b338-b1d87092fa6b" providerId="ADAL" clId="{9B2CA8D3-01FE-4D00-941B-CA4B89DCF8A4}" dt="2021-07-27T02:39:02.306" v="1781"/>
          <ac:spMkLst>
            <pc:docMk/>
            <pc:sldMk cId="1570876290" sldId="265"/>
            <ac:spMk id="5" creationId="{8484612D-19F8-424D-9CB8-076C570E4DFF}"/>
          </ac:spMkLst>
        </pc:spChg>
        <pc:spChg chg="add mod">
          <ac:chgData name="Sarousi, Erez S" userId="75b544ee-61bf-4165-b338-b1d87092fa6b" providerId="ADAL" clId="{9B2CA8D3-01FE-4D00-941B-CA4B89DCF8A4}" dt="2021-07-27T02:40:49.132" v="1797" actId="114"/>
          <ac:spMkLst>
            <pc:docMk/>
            <pc:sldMk cId="1570876290" sldId="265"/>
            <ac:spMk id="6" creationId="{300F83F0-EB1B-4168-9294-C0DAF7161EF1}"/>
          </ac:spMkLst>
        </pc:spChg>
        <pc:picChg chg="add mod">
          <ac:chgData name="Sarousi, Erez S" userId="75b544ee-61bf-4165-b338-b1d87092fa6b" providerId="ADAL" clId="{9B2CA8D3-01FE-4D00-941B-CA4B89DCF8A4}" dt="2021-07-27T02:38:14.490" v="1772" actId="1076"/>
          <ac:picMkLst>
            <pc:docMk/>
            <pc:sldMk cId="1570876290" sldId="265"/>
            <ac:picMk id="1026" creationId="{F0E2D3DD-101C-4ED9-8EBF-CED67AA2760E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22A4F-E8B5-462B-A5D5-EF7881403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95681-6914-48B6-B2A4-E2A735B9A7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0D059-832B-41DC-9180-47F32F5A8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E836A-E5B5-45E9-9341-85B276D17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F6C33-1D2D-4E37-99B8-4A3A83E9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11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948B0-D1A9-4765-A0F9-68939AB17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EBEBC5-FB26-4DEF-A422-E22A18A4D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5482D-94D9-474B-A58C-9636411B3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07710-266D-4555-8165-914E73B81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662A5-9E61-47FF-9677-355BF760F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00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701BBD-6355-4766-94EF-967A205C83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E4659-6E2D-46F9-8CEE-F7B784674D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82EEA-69FD-4374-B327-1ED83438C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F51E6-84EB-4166-8F82-3861DACDF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7AF0C-7383-4DDE-8509-DB8235EC2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85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96134-028F-4FB0-8FB6-612E2EF18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30FB9-16CC-4D46-A616-6A779BBF1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747E8-3C8D-406E-8DF5-CB295380F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3FD11-8C94-4D7E-9E69-92CAC073F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37B91-9651-4B48-8C2B-AF7A3FAF7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42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E6B72-A4B9-4625-BD3F-B0975D31A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76CC1-58D8-4F31-8D84-F8A9BF8A9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0DCCE-26A0-4D65-9B2F-36E47981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CCEA5-29F1-4D91-87B4-C9642DB2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EBE2A-660D-472D-8CE1-F6712CBA1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27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7839-FFD4-41D7-B867-92F424BE9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F8E91-B43B-4FAD-BB0A-71B02732B6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03F517-EFD3-4A7E-B523-1C87762AB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CA76E-EF1A-4359-B5B0-AE69BE1F8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66878-A3D5-4412-8160-D71EF6849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75096E-E053-401F-9263-5E96F3D0F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666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EB8F3-4152-4AC3-8174-84D7931EF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8CFAE-FEC4-44F5-9DEE-9EA88EDC7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05A9A-DDF9-44EB-B72E-D000D3355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AAD0EC-952C-4DCB-AC21-BD1ED144CD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F64E7A-5807-49EC-92F1-FFB973C80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D16B83-F3BA-4A7A-A039-FD9AA1324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114D24-62B3-484A-94A3-1E0A7567F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D00B7-600E-4054-A74B-7DF0FE757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966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CC597-63D7-4CF6-8FBF-CA21D1768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30EB43-4CB5-43EE-BA61-3E010C41B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F913F9-5031-4906-868A-32880199A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2229F8-0D4E-46C8-9F53-BEADA0B47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97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89A6FA-7A3D-4376-8A24-5C9457CE3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A4736A-86A3-4AD2-8954-420F86ED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981BFA-5BBE-41CA-BBDA-1015C4D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09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B99BA-9419-4C6B-89CE-552F2DFB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E4F78-27D1-4160-ADF9-9B61F4E46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4064A5-C2A5-4586-B289-FFC0AA6733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1CAD6-9A43-43FE-A813-D2A467AE5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1F4E3-6F11-46BB-A8DB-4249BA808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9D13D-A680-49E1-819C-67850CE4D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242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AD64E-02C9-461F-AA1D-D094D8D78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9FABDB-A2F6-4B80-8471-F81033695F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270F0F-ACF1-43B5-A157-412113810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E1910-DE47-4CB0-8533-F7FC2CF0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2AB420-18A4-4883-A1EA-29F1151DB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6DE9A-BD5E-4470-AE50-6ABBCC56F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80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8472AC-527F-4D91-B294-9E8496D4A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6FEB8-6CFF-4C4A-878F-D15932742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9292-06CC-43C7-B385-7908849AF9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D544B-210C-465A-81B5-9F0BE4A7A4A3}" type="datetimeFigureOut">
              <a:rPr lang="en-US" smtClean="0"/>
              <a:t>07/29/2021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D7CCA-94E0-45B5-B983-EF19F9FFC3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23419-7ADD-4031-AF09-8D540DEFF7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74C78-A707-43DE-8A81-A1AC13AC1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112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7DA1D98-23DF-4C55-8CA9-2B416B43A4C5}"/>
              </a:ext>
            </a:extLst>
          </p:cNvPr>
          <p:cNvSpPr/>
          <p:nvPr/>
        </p:nvSpPr>
        <p:spPr>
          <a:xfrm>
            <a:off x="0" y="2967335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Flight Safety: A Graphical Analysis</a:t>
            </a:r>
            <a:endParaRPr lang="en-US" sz="4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A49FAE-B819-4502-84C4-DAAA8568241B}"/>
              </a:ext>
            </a:extLst>
          </p:cNvPr>
          <p:cNvSpPr/>
          <p:nvPr/>
        </p:nvSpPr>
        <p:spPr>
          <a:xfrm>
            <a:off x="5083385" y="4979828"/>
            <a:ext cx="20252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Erez Sarousi</a:t>
            </a:r>
          </a:p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Bellevue University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4D1A4D3-6CB7-4740-ADC2-EB9CCB46D4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37DF173-DD51-4135-A603-E8869AD459B9}"/>
              </a:ext>
            </a:extLst>
          </p:cNvPr>
          <p:cNvSpPr/>
          <p:nvPr/>
        </p:nvSpPr>
        <p:spPr>
          <a:xfrm>
            <a:off x="1153026" y="1706816"/>
            <a:ext cx="37899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Conclusion</a:t>
            </a:r>
            <a:endParaRPr lang="en-US" sz="4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84612D-19F8-424D-9CB8-076C570E4DFF}"/>
              </a:ext>
            </a:extLst>
          </p:cNvPr>
          <p:cNvSpPr/>
          <p:nvPr/>
        </p:nvSpPr>
        <p:spPr>
          <a:xfrm>
            <a:off x="0" y="2893923"/>
            <a:ext cx="6096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It is safe to fly!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You are not likely to encounter any issues on a flight.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It is even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much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 less likely that you would die from an airplane.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We are only getting safer.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endParaRPr lang="en-US" b="1" dirty="0">
              <a:solidFill>
                <a:schemeClr val="accent1">
                  <a:lumMod val="75000"/>
                </a:schemeClr>
              </a:solidFill>
              <a:latin typeface="Fira Sans"/>
            </a:endParaRPr>
          </a:p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From all of us with the airline industry, we thank you for your attention.</a:t>
            </a:r>
          </a:p>
          <a:p>
            <a:pPr algn="ctr"/>
            <a:endParaRPr lang="en-US" b="1" dirty="0">
              <a:solidFill>
                <a:schemeClr val="accent1">
                  <a:lumMod val="75000"/>
                </a:schemeClr>
              </a:solidFill>
              <a:latin typeface="Fira Sans"/>
            </a:endParaRPr>
          </a:p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Sit back and enjoy the beautiful sunset.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Sunset over Switzerland | Airplane window, Airplane photography, Travel  airplane photography">
            <a:extLst>
              <a:ext uri="{FF2B5EF4-FFF2-40B4-BE49-F238E27FC236}">
                <a16:creationId xmlns:a16="http://schemas.microsoft.com/office/drawing/2014/main" id="{F0E2D3DD-101C-4ED9-8EBF-CED67AA27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477622"/>
            <a:ext cx="5953125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0F83F0-EB1B-4168-9294-C0DAF7161EF1}"/>
              </a:ext>
            </a:extLst>
          </p:cNvPr>
          <p:cNvSpPr txBox="1"/>
          <p:nvPr/>
        </p:nvSpPr>
        <p:spPr>
          <a:xfrm>
            <a:off x="0" y="6027821"/>
            <a:ext cx="609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 The flight staff will be over momentarily to take your drink orders.</a:t>
            </a:r>
            <a:endParaRPr lang="en-US" sz="16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3689EC7-CD39-4694-9879-C1E619E618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876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160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/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485A59-6CD2-4976-B701-A4E16C3E4860}"/>
              </a:ext>
            </a:extLst>
          </p:cNvPr>
          <p:cNvSpPr/>
          <p:nvPr/>
        </p:nvSpPr>
        <p:spPr>
          <a:xfrm>
            <a:off x="0" y="2598003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Introduction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B5F8D3-A725-4462-97D1-AA83B8338073}"/>
              </a:ext>
            </a:extLst>
          </p:cNvPr>
          <p:cNvSpPr/>
          <p:nvPr/>
        </p:nvSpPr>
        <p:spPr>
          <a:xfrm>
            <a:off x="2515213" y="3806846"/>
            <a:ext cx="60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Scared of flying?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C7339A-2672-46CF-93C3-B1E4AE0896E2}"/>
              </a:ext>
            </a:extLst>
          </p:cNvPr>
          <p:cNvSpPr/>
          <p:nvPr/>
        </p:nvSpPr>
        <p:spPr>
          <a:xfrm>
            <a:off x="2515214" y="4349368"/>
            <a:ext cx="45035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Are you scared of getting into a plane crash?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DFA8A37E-2322-4AD9-9B36-C5AE7E8500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759" y="3690005"/>
            <a:ext cx="659363" cy="659363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6ABD1086-EE6F-4918-8E24-CFAF39B6DD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094" y="4181654"/>
            <a:ext cx="659363" cy="65936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E3F92DF-098C-4AC2-A80F-4617D345F2BC}"/>
              </a:ext>
            </a:extLst>
          </p:cNvPr>
          <p:cNvSpPr/>
          <p:nvPr/>
        </p:nvSpPr>
        <p:spPr>
          <a:xfrm>
            <a:off x="2515212" y="4956620"/>
            <a:ext cx="53007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Do you think that we are less safe as time moves on?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DB5424BB-0924-418F-B701-FF906D8E3E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867" y="4841017"/>
            <a:ext cx="659363" cy="65936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186D650-729B-4119-98D1-966E8E0D4EB2}"/>
              </a:ext>
            </a:extLst>
          </p:cNvPr>
          <p:cNvSpPr/>
          <p:nvPr/>
        </p:nvSpPr>
        <p:spPr>
          <a:xfrm>
            <a:off x="2515212" y="5500380"/>
            <a:ext cx="5300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Are you worried that as soon as you step on a plane, everything will go wrong?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3A299F92-C167-4827-828F-787296640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759" y="5662347"/>
            <a:ext cx="659363" cy="659363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44E5BAF-AC07-4742-B180-061A946B9A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8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6" grpId="0"/>
      <p:bldP spid="11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E289DD-A7D5-47AC-9260-A56A6074B493}"/>
              </a:ext>
            </a:extLst>
          </p:cNvPr>
          <p:cNvSpPr/>
          <p:nvPr/>
        </p:nvSpPr>
        <p:spPr>
          <a:xfrm>
            <a:off x="0" y="1247376"/>
            <a:ext cx="1219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ln w="12700">
                  <a:solidFill>
                    <a:schemeClr val="bg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ira Sans"/>
              </a:rPr>
              <a:t>Well the chances of something happening to you is infinitesimally small!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9F23E6-933B-4212-8662-283F533D2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6198" y="2900926"/>
            <a:ext cx="7079604" cy="3525643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B698642-CEB3-46D1-949D-E83C42280B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64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40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7DE1B7-DCB9-4CFE-8D98-FA966DA0F7AB}"/>
              </a:ext>
            </a:extLst>
          </p:cNvPr>
          <p:cNvSpPr/>
          <p:nvPr/>
        </p:nvSpPr>
        <p:spPr>
          <a:xfrm>
            <a:off x="8077201" y="2598003"/>
            <a:ext cx="28018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Fatalities</a:t>
            </a:r>
          </a:p>
        </p:txBody>
      </p:sp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9A0781E0-321E-4E9C-AFEA-38E97FCC1C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63578"/>
            <a:ext cx="6096000" cy="54944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80F5DCE-9D9E-46F8-A4A4-E4F11DC876A6}"/>
              </a:ext>
            </a:extLst>
          </p:cNvPr>
          <p:cNvSpPr/>
          <p:nvPr/>
        </p:nvSpPr>
        <p:spPr>
          <a:xfrm>
            <a:off x="7226320" y="4110789"/>
            <a:ext cx="447331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It is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overwhelming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how many more fatalities occur by car than by plane. Between 2000 – 2014, there were only eighteen fatalities.</a:t>
            </a:r>
          </a:p>
          <a:p>
            <a:pPr algn="ctr"/>
            <a:endParaRPr lang="en-US" b="1" dirty="0">
              <a:solidFill>
                <a:schemeClr val="accent1">
                  <a:lumMod val="75000"/>
                </a:schemeClr>
              </a:solidFill>
              <a:latin typeface="Fira Sans"/>
            </a:endParaRPr>
          </a:p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Fatalities by air would have to be multiplied 1,787 times just to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equal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 the fatalities that come from the mode of transportation we use 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every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 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day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48ACFBA-D360-402A-B0BC-8B6B583676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228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763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ubble chart&#10;&#10;Description automatically generated">
            <a:extLst>
              <a:ext uri="{FF2B5EF4-FFF2-40B4-BE49-F238E27FC236}">
                <a16:creationId xmlns:a16="http://schemas.microsoft.com/office/drawing/2014/main" id="{AA167439-15F0-486D-B39F-E1B2E80189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" y="1363579"/>
            <a:ext cx="6389808" cy="549442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B783E7B-0699-4680-B216-C45E69BCBCCF}"/>
              </a:ext>
            </a:extLst>
          </p:cNvPr>
          <p:cNvSpPr/>
          <p:nvPr/>
        </p:nvSpPr>
        <p:spPr>
          <a:xfrm>
            <a:off x="8077201" y="2598003"/>
            <a:ext cx="28018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Incidents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EB67C4-2845-446F-B2EA-8BCFF46037C4}"/>
              </a:ext>
            </a:extLst>
          </p:cNvPr>
          <p:cNvSpPr/>
          <p:nvPr/>
        </p:nvSpPr>
        <p:spPr>
          <a:xfrm>
            <a:off x="7226320" y="4110789"/>
            <a:ext cx="44733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Well surely there will be a higher percentage of incidents than fatalities, right?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3AD3D7-8841-4FFA-BB81-0AE14FA2FDC4}"/>
              </a:ext>
            </a:extLst>
          </p:cNvPr>
          <p:cNvSpPr/>
          <p:nvPr/>
        </p:nvSpPr>
        <p:spPr>
          <a:xfrm>
            <a:off x="7200529" y="5025189"/>
            <a:ext cx="447331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Wrong. Incidents with cars occur extremely frequently and over a fifteen year period, there were only twenty-four incidents!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6F39FF-6768-4638-A1BC-0D1EB2F57F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741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62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B3F5F9-DFBC-44C6-89F8-1AA963FC51DD}"/>
              </a:ext>
            </a:extLst>
          </p:cNvPr>
          <p:cNvSpPr/>
          <p:nvPr/>
        </p:nvSpPr>
        <p:spPr>
          <a:xfrm>
            <a:off x="0" y="2767280"/>
            <a:ext cx="56905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Which Airlines Should We Be Concerned With?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6C4CF7-DE6E-4E95-BB82-EFF97724B7EB}"/>
              </a:ext>
            </a:extLst>
          </p:cNvPr>
          <p:cNvSpPr/>
          <p:nvPr/>
        </p:nvSpPr>
        <p:spPr>
          <a:xfrm>
            <a:off x="724851" y="4280066"/>
            <a:ext cx="44733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Ethiopian Airlines had the highest incident rate but as you can tell, all of these airlines have decreasing numbers through to the most recent timeframe.</a:t>
            </a: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6E9D443E-CCF5-4F5A-8C3F-F91001090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526" y="2405198"/>
            <a:ext cx="6300343" cy="3955275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4D27A18-6ED7-45A7-9BA8-C5112D89E3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04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95489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F99E02-E2B2-4397-BA99-7B61F8CF1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10759"/>
            <a:ext cx="7391041" cy="44472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3DBD6A-E37F-404B-925F-A7D79B5B687F}"/>
              </a:ext>
            </a:extLst>
          </p:cNvPr>
          <p:cNvSpPr/>
          <p:nvPr/>
        </p:nvSpPr>
        <p:spPr>
          <a:xfrm>
            <a:off x="7391041" y="3064719"/>
            <a:ext cx="480095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Today’s Composition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E45C88-2C2B-47D9-B829-2D447695A001}"/>
              </a:ext>
            </a:extLst>
          </p:cNvPr>
          <p:cNvSpPr/>
          <p:nvPr/>
        </p:nvSpPr>
        <p:spPr>
          <a:xfrm>
            <a:off x="7391041" y="4941786"/>
            <a:ext cx="44733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The majority of all airlines have had less than five incidents over a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fourteen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 year period. 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1312A23-66A7-4ED4-B273-3F84E08154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6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051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820F858-1ACB-495F-8845-428963A02C59}"/>
              </a:ext>
            </a:extLst>
          </p:cNvPr>
          <p:cNvSpPr/>
          <p:nvPr/>
        </p:nvSpPr>
        <p:spPr>
          <a:xfrm>
            <a:off x="6333028" y="3130618"/>
            <a:ext cx="54157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The Whole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CE4D6E-BFBC-4381-8CEA-4376157FEAC8}"/>
              </a:ext>
            </a:extLst>
          </p:cNvPr>
          <p:cNvSpPr/>
          <p:nvPr/>
        </p:nvSpPr>
        <p:spPr>
          <a:xfrm>
            <a:off x="6487031" y="4643404"/>
            <a:ext cx="51767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Both incidents and accidents have reduced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dramatically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 between the two time frames. In that time, incidents decreased by over 45%, and accidents by almost 70%!</a:t>
            </a:r>
            <a:endParaRPr lang="en-US" b="1" i="1" dirty="0">
              <a:solidFill>
                <a:schemeClr val="accent1">
                  <a:lumMod val="75000"/>
                </a:schemeClr>
              </a:solidFill>
              <a:latin typeface="Fira Sa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C66317-D17E-425C-9B65-130CF3B13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245" y="1183907"/>
            <a:ext cx="5340323" cy="5674093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A254192-0141-465D-94B2-00A82EE12C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908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79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1EA8E1-8255-49B5-8C67-B77FBB2EDF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767" y="1143627"/>
            <a:ext cx="5230265" cy="57985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475CFEE-2620-4F37-86E1-2796CBC80CFA}"/>
              </a:ext>
            </a:extLst>
          </p:cNvPr>
          <p:cNvSpPr/>
          <p:nvPr/>
        </p:nvSpPr>
        <p:spPr>
          <a:xfrm>
            <a:off x="6096000" y="3319649"/>
            <a:ext cx="6096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How Will These Trends Continue?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812E4D-9A4D-4583-A43A-5C771EFE8C27}"/>
              </a:ext>
            </a:extLst>
          </p:cNvPr>
          <p:cNvSpPr/>
          <p:nvPr/>
        </p:nvSpPr>
        <p:spPr>
          <a:xfrm>
            <a:off x="6671911" y="4989912"/>
            <a:ext cx="49441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Fira Sans"/>
              </a:rPr>
              <a:t>Given the rate of incident decrease between the first two time frames, we predict that 2015-2029 will only see 60 incidents. This would be a decrease of over 80%!</a:t>
            </a:r>
            <a:endParaRPr lang="en-US" b="1" i="1" dirty="0">
              <a:solidFill>
                <a:schemeClr val="accent1">
                  <a:lumMod val="75000"/>
                </a:schemeClr>
              </a:solidFill>
              <a:latin typeface="Fira Sans"/>
            </a:endParaRP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17C85BC-C666-4602-816A-E84EB6C4A6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82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0098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4B0D11D3A50B45AEC4710DF72AB53D" ma:contentTypeVersion="11" ma:contentTypeDescription="Create a new document." ma:contentTypeScope="" ma:versionID="7f2def54cf595d857bbf2b1f2c13766a">
  <xsd:schema xmlns:xsd="http://www.w3.org/2001/XMLSchema" xmlns:xs="http://www.w3.org/2001/XMLSchema" xmlns:p="http://schemas.microsoft.com/office/2006/metadata/properties" xmlns:ns3="e1aa5415-4544-4a51-881a-655deacdec13" xmlns:ns4="8c740a1e-ceb5-4541-adc3-330dd9684236" targetNamespace="http://schemas.microsoft.com/office/2006/metadata/properties" ma:root="true" ma:fieldsID="c973bf4aee809852b613e1a4c4742131" ns3:_="" ns4:_="">
    <xsd:import namespace="e1aa5415-4544-4a51-881a-655deacdec13"/>
    <xsd:import namespace="8c740a1e-ceb5-4541-adc3-330dd968423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a5415-4544-4a51-881a-655deacdec1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740a1e-ceb5-4541-adc3-330dd96842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41BF679-16FD-40D8-A905-881D7FC772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a5415-4544-4a51-881a-655deacdec13"/>
    <ds:schemaRef ds:uri="8c740a1e-ceb5-4541-adc3-330dd96842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DB43D4-3D33-4AF9-A990-6FA1381AEA9B}">
  <ds:schemaRefs>
    <ds:schemaRef ds:uri="http://schemas.microsoft.com/office/2006/documentManagement/types"/>
    <ds:schemaRef ds:uri="http://purl.org/dc/terms/"/>
    <ds:schemaRef ds:uri="http://purl.org/dc/dcmitype/"/>
    <ds:schemaRef ds:uri="http://schemas.openxmlformats.org/package/2006/metadata/core-properties"/>
    <ds:schemaRef ds:uri="e1aa5415-4544-4a51-881a-655deacdec13"/>
    <ds:schemaRef ds:uri="http://purl.org/dc/elements/1.1/"/>
    <ds:schemaRef ds:uri="http://schemas.microsoft.com/office/2006/metadata/properties"/>
    <ds:schemaRef ds:uri="http://schemas.microsoft.com/office/infopath/2007/PartnerControls"/>
    <ds:schemaRef ds:uri="8c740a1e-ceb5-4541-adc3-330dd9684236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071B987-823D-48BF-9613-8305D0F994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359</Words>
  <Application>Microsoft Office PowerPoint</Application>
  <PresentationFormat>Widescreen</PresentationFormat>
  <Paragraphs>34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Fira Sans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Sarousi, Erez S</dc:creator>
  <cp:lastModifiedBy>Sarousi, Erez S</cp:lastModifiedBy>
  <cp:revision>9</cp:revision>
  <dcterms:created xsi:type="dcterms:W3CDTF">2021-07-24T22:44:39Z</dcterms:created>
  <dcterms:modified xsi:type="dcterms:W3CDTF">2021-07-30T00:12:38Z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0x0101001B4B0D11D3A50B45AEC4710DF72AB53D</vt:lpwstr>
  </property>
</Properties>
</file>

<file path=docProps/thumbnail.jpeg>
</file>